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9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7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4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5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1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3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0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6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3FCFE-34ED-42B7-982A-6525861EBB3E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B710-56EE-41EE-AD52-2A4DC521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9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633662"/>
            <a:ext cx="7962900" cy="159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163"/>
            <a:ext cx="12192000" cy="541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6"/>
            <a:ext cx="12192000" cy="64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54"/>
            <a:ext cx="12192000" cy="59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01" y="1592580"/>
            <a:ext cx="5114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74" y="365125"/>
            <a:ext cx="5143500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2317432"/>
            <a:ext cx="5257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8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470"/>
            <a:ext cx="12192000" cy="53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644"/>
            <a:ext cx="12192000" cy="61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59"/>
            <a:ext cx="12192000" cy="63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773"/>
            <a:ext cx="12192000" cy="61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34"/>
            <a:ext cx="12192000" cy="6515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276350"/>
            <a:ext cx="11830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9"/>
            <a:ext cx="12192000" cy="67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504950"/>
            <a:ext cx="765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90"/>
            <a:ext cx="12192000" cy="59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973"/>
            <a:ext cx="12192000" cy="58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896"/>
            <a:ext cx="12192000" cy="6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23"/>
            <a:ext cx="12192000" cy="60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654"/>
            <a:ext cx="12192000" cy="37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553"/>
            <a:ext cx="12192000" cy="57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4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66800"/>
            <a:ext cx="1165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400050"/>
            <a:ext cx="115728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871537"/>
            <a:ext cx="11839575" cy="5114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589"/>
            <a:ext cx="12192000" cy="56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77"/>
            <a:ext cx="12192000" cy="61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Not allowed group function in PL/SQL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207"/>
            <a:ext cx="3876675" cy="2047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3569082"/>
            <a:ext cx="9334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use group functions in SQL Code.</a:t>
            </a:r>
            <a:br>
              <a:rPr lang="en-US" dirty="0" smtClean="0"/>
            </a:br>
            <a:r>
              <a:rPr lang="en-US" dirty="0" smtClean="0"/>
              <a:t>Example 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938337"/>
            <a:ext cx="65722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5592"/>
            <a:ext cx="38766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9786"/>
            <a:ext cx="10744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1c6339-0837-4246-91dd-ab7bd25b3504">
      <Terms xmlns="http://schemas.microsoft.com/office/infopath/2007/PartnerControls"/>
    </lcf76f155ced4ddcb4097134ff3c332f>
    <TaxCatchAll xmlns="dc770270-5e24-459d-aaf3-eeebbc46ab14" xsi:nil="true"/>
  </documentManagement>
</p:properties>
</file>

<file path=customXml/itemProps1.xml><?xml version="1.0" encoding="utf-8"?>
<ds:datastoreItem xmlns:ds="http://schemas.openxmlformats.org/officeDocument/2006/customXml" ds:itemID="{6868F4D8-99FA-4D15-8D1F-58E59EA350DC}"/>
</file>

<file path=customXml/itemProps2.xml><?xml version="1.0" encoding="utf-8"?>
<ds:datastoreItem xmlns:ds="http://schemas.openxmlformats.org/officeDocument/2006/customXml" ds:itemID="{0CD188C8-8CE1-4467-ADBC-5EC1570581CF}"/>
</file>

<file path=customXml/itemProps3.xml><?xml version="1.0" encoding="utf-8"?>
<ds:datastoreItem xmlns:ds="http://schemas.openxmlformats.org/officeDocument/2006/customXml" ds:itemID="{DCC60142-3587-4F08-A287-EFB1B851ECA1}"/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20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: Not allowed group function in PL/SQL code</vt:lpstr>
      <vt:lpstr>We can use group functions in SQL Code. Example :</vt:lpstr>
      <vt:lpstr>PowerPoint Presentation</vt:lpstr>
      <vt:lpstr>PowerPoint Presentation</vt:lpstr>
      <vt:lpstr>PowerPoint Presentation</vt:lpstr>
      <vt:lpstr>PowerPoint Presentation</vt:lpstr>
      <vt:lpstr>Example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Claudia Dinuca</cp:lastModifiedBy>
  <cp:revision>14</cp:revision>
  <dcterms:created xsi:type="dcterms:W3CDTF">2020-11-10T19:13:23Z</dcterms:created>
  <dcterms:modified xsi:type="dcterms:W3CDTF">2021-11-23T21:37:28Z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